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8" r:id="rId5"/>
    <p:sldId id="273" r:id="rId6"/>
    <p:sldId id="275" r:id="rId7"/>
    <p:sldId id="259" r:id="rId8"/>
    <p:sldId id="282" r:id="rId9"/>
    <p:sldId id="287" r:id="rId10"/>
    <p:sldId id="281" r:id="rId11"/>
    <p:sldId id="283" r:id="rId12"/>
    <p:sldId id="284" r:id="rId13"/>
    <p:sldId id="276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107" autoAdjust="0"/>
  </p:normalViewPr>
  <p:slideViewPr>
    <p:cSldViewPr snapToGrid="0">
      <p:cViewPr varScale="1">
        <p:scale>
          <a:sx n="57" d="100"/>
          <a:sy n="57" d="100"/>
        </p:scale>
        <p:origin x="1016" y="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g>
</file>

<file path=ppt/media/image12.jpeg>
</file>

<file path=ppt/media/image13.jpeg>
</file>

<file path=ppt/media/image14.jpg>
</file>

<file path=ppt/media/image15.jpeg>
</file>

<file path=ppt/media/image16.jpeg>
</file>

<file path=ppt/media/image17.jpeg>
</file>

<file path=ppt/media/image18.jp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10/28/2025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ndscape with mountains and trees">
            <a:extLst>
              <a:ext uri="{FF2B5EF4-FFF2-40B4-BE49-F238E27FC236}">
                <a16:creationId xmlns:a16="http://schemas.microsoft.com/office/drawing/2014/main" id="{74BE6F6D-0F69-3760-E26C-23813525C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7892" y="57150"/>
            <a:ext cx="15147784" cy="67436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6613" y="57150"/>
            <a:ext cx="9144000" cy="1455821"/>
          </a:xfrm>
          <a:noFill/>
        </p:spPr>
        <p:txBody>
          <a:bodyPr>
            <a:noAutofit/>
          </a:bodyPr>
          <a:lstStyle/>
          <a:p>
            <a:r>
              <a:rPr lang="en-US" dirty="0" err="1"/>
              <a:t>Balochistan</a:t>
            </a:r>
            <a:r>
              <a:rPr lang="en-US" dirty="0"/>
              <a:t>: Land of Culture, Nature, and Tradition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3988" y="780995"/>
            <a:ext cx="7062538" cy="1529068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3989" y="2586788"/>
            <a:ext cx="4620128" cy="3922295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Culture, religion, and nature shape a nation’s identity.</a:t>
            </a:r>
          </a:p>
          <a:p>
            <a:r>
              <a:rPr lang="en-US" dirty="0"/>
              <a:t>Equal rights and unity make a society strong.</a:t>
            </a:r>
          </a:p>
          <a:p>
            <a:r>
              <a:rPr lang="en-US" dirty="0"/>
              <a:t>Respecting nature and using resources wisely ensures a bright future.</a:t>
            </a:r>
          </a:p>
          <a:p>
            <a:r>
              <a:rPr lang="en-US" dirty="0"/>
              <a:t>Together, these elements create peace, progress, and national pride.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697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7"/>
            <a:ext cx="3905250" cy="3032567"/>
          </a:xfrm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3375" y="4004321"/>
            <a:ext cx="3905250" cy="2743200"/>
          </a:xfrm>
          <a:noFill/>
        </p:spPr>
        <p:txBody>
          <a:bodyPr anchor="t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ody of water next to a rocky mountain">
            <a:extLst>
              <a:ext uri="{FF2B5EF4-FFF2-40B4-BE49-F238E27FC236}">
                <a16:creationId xmlns:a16="http://schemas.microsoft.com/office/drawing/2014/main" id="{D5C9235D-4583-E8FC-1B60-D9BF6245C6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453" y="282361"/>
            <a:ext cx="6143823" cy="5756131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7276" y="282361"/>
            <a:ext cx="5286176" cy="6034217"/>
          </a:xfrm>
          <a:noFill/>
        </p:spPr>
        <p:txBody>
          <a:bodyPr anchor="t">
            <a:normAutofit fontScale="92500" lnSpcReduction="20000"/>
          </a:bodyPr>
          <a:lstStyle/>
          <a:p>
            <a:endParaRPr lang="en-US" b="1" dirty="0"/>
          </a:p>
          <a:p>
            <a:r>
              <a:rPr lang="en-US" b="1" dirty="0"/>
              <a:t>Every country has its own unique culture, religion, and lifestyle.</a:t>
            </a:r>
          </a:p>
          <a:p>
            <a:r>
              <a:rPr lang="en-US" b="1" dirty="0"/>
              <a:t>These elements shape how people think, live, and interact with one another.</a:t>
            </a:r>
          </a:p>
          <a:p>
            <a:r>
              <a:rPr lang="en-US" b="1" dirty="0"/>
              <a:t>They also reflect the nation’s values, traditions, and way of progress.</a:t>
            </a:r>
          </a:p>
          <a:p>
            <a:r>
              <a:rPr lang="en-US" b="1" dirty="0"/>
              <a:t>This presentation highlights important aspects such as nature, food, equality, and national resources.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22382"/>
            <a:ext cx="5907506" cy="5986701"/>
          </a:xfrm>
          <a:solidFill>
            <a:schemeClr val="bg1">
              <a:alpha val="95000"/>
            </a:schemeClr>
          </a:solidFill>
        </p:spPr>
        <p:txBody>
          <a:bodyPr anchor="ctr"/>
          <a:lstStyle/>
          <a:p>
            <a:pPr algn="l"/>
            <a:br>
              <a:rPr lang="en-US" dirty="0"/>
            </a:br>
            <a:endParaRPr lang="en-US" sz="28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BAC08AC-98B1-8E09-BD34-47D38E5A5A10}"/>
              </a:ext>
            </a:extLst>
          </p:cNvPr>
          <p:cNvSpPr>
            <a:spLocks noGrp="1"/>
          </p:cNvSpPr>
          <p:nvPr/>
        </p:nvSpPr>
        <p:spPr>
          <a:xfrm>
            <a:off x="5041233" y="2478505"/>
            <a:ext cx="4150894" cy="1227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dirty="0"/>
              <a:t>C</a:t>
            </a:r>
            <a:r>
              <a:rPr lang="en-US" dirty="0"/>
              <a:t>ul</a:t>
            </a:r>
            <a:r>
              <a:rPr dirty="0"/>
              <a:t>ture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BBB8FEB-7A71-CA7C-B928-AF80091E1D12}"/>
              </a:ext>
            </a:extLst>
          </p:cNvPr>
          <p:cNvSpPr>
            <a:spLocks noGrp="1"/>
          </p:cNvSpPr>
          <p:nvPr/>
        </p:nvSpPr>
        <p:spPr>
          <a:xfrm>
            <a:off x="5739063" y="3128211"/>
            <a:ext cx="6452936" cy="3489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b="1" dirty="0"/>
          </a:p>
          <a:p>
            <a:r>
              <a:rPr sz="2400" b="1" dirty="0"/>
              <a:t>Represents the way people live, think, dress, and celebrate.</a:t>
            </a:r>
          </a:p>
          <a:p>
            <a:r>
              <a:rPr sz="2400" b="1" dirty="0"/>
              <a:t>Includes traditions, festivals, art, music, and language.</a:t>
            </a:r>
          </a:p>
          <a:p>
            <a:r>
              <a:rPr sz="2400" b="1" dirty="0"/>
              <a:t>Builds unity, identity, and pride among people.</a:t>
            </a:r>
          </a:p>
          <a:p>
            <a:r>
              <a:rPr sz="2400" b="1" dirty="0"/>
              <a:t>Example: Pakistani culture values family, hospitality, and colorful traditions.</a:t>
            </a:r>
          </a:p>
        </p:txBody>
      </p:sp>
      <p:pic>
        <p:nvPicPr>
          <p:cNvPr id="21" name="Picture Placeholder 20" descr="A group of men wearing white turbans and white scarves&#10;&#10;AI-generated content may be incorrect.">
            <a:extLst>
              <a:ext uri="{FF2B5EF4-FFF2-40B4-BE49-F238E27FC236}">
                <a16:creationId xmlns:a16="http://schemas.microsoft.com/office/drawing/2014/main" id="{468367B3-E40C-7EF9-2E87-96F6B836256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67" r="17467"/>
          <a:stretch>
            <a:fillRect/>
          </a:stretch>
        </p:blipFill>
        <p:spPr>
          <a:xfrm>
            <a:off x="1" y="-1"/>
            <a:ext cx="12191999" cy="6858000"/>
          </a:xfr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B1EEEF1B-F967-DE52-F8FD-0B5377AC0A27}"/>
              </a:ext>
            </a:extLst>
          </p:cNvPr>
          <p:cNvSpPr>
            <a:spLocks noGrp="1"/>
          </p:cNvSpPr>
          <p:nvPr/>
        </p:nvSpPr>
        <p:spPr>
          <a:xfrm>
            <a:off x="6749715" y="2009274"/>
            <a:ext cx="5442285" cy="14197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dirty="0"/>
              <a:t>Culture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8F6EC0EE-7C8C-8D3C-E979-6A99DC20EC3B}"/>
              </a:ext>
            </a:extLst>
          </p:cNvPr>
          <p:cNvSpPr>
            <a:spLocks noGrp="1"/>
          </p:cNvSpPr>
          <p:nvPr/>
        </p:nvSpPr>
        <p:spPr>
          <a:xfrm>
            <a:off x="6966283" y="2779294"/>
            <a:ext cx="5053263" cy="407870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b="1" dirty="0"/>
          </a:p>
          <a:p>
            <a:r>
              <a:rPr b="1" dirty="0"/>
              <a:t>Represents the way people live, think, dress, and celebrate.</a:t>
            </a:r>
          </a:p>
          <a:p>
            <a:r>
              <a:rPr b="1" dirty="0"/>
              <a:t>Includes traditions, festivals, art, music, and language.</a:t>
            </a:r>
          </a:p>
          <a:p>
            <a:r>
              <a:rPr b="1" dirty="0"/>
              <a:t>Builds unity, identity, and pride among people.</a:t>
            </a:r>
          </a:p>
          <a:p>
            <a:r>
              <a:rPr b="1" dirty="0"/>
              <a:t>Example: Pakistani culture values family, hospitality, and colorful traditions.</a:t>
            </a:r>
          </a:p>
        </p:txBody>
      </p:sp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0">
            <a:extLst>
              <a:ext uri="{FF2B5EF4-FFF2-40B4-BE49-F238E27FC236}">
                <a16:creationId xmlns:a16="http://schemas.microsoft.com/office/drawing/2014/main" id="{F4583933-95EE-13B0-55ED-7B10E3D386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6135" y="3571197"/>
            <a:ext cx="4476967" cy="212354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4" name="Picture Placeholder 13" descr="A group of people sitting around a fire">
            <a:extLst>
              <a:ext uri="{FF2B5EF4-FFF2-40B4-BE49-F238E27FC236}">
                <a16:creationId xmlns:a16="http://schemas.microsoft.com/office/drawing/2014/main" id="{1736BD76-1CDA-7811-EAD9-4CF7A286D49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5" r="18005"/>
          <a:stretch>
            <a:fillRect/>
          </a:stretch>
        </p:blipFill>
        <p:spPr>
          <a:xfrm>
            <a:off x="100263" y="0"/>
            <a:ext cx="12188247" cy="6858000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9527CAB-F513-0F02-1D8A-362FDA26A144}"/>
              </a:ext>
            </a:extLst>
          </p:cNvPr>
          <p:cNvSpPr>
            <a:spLocks noGrp="1"/>
          </p:cNvSpPr>
          <p:nvPr/>
        </p:nvSpPr>
        <p:spPr>
          <a:xfrm>
            <a:off x="6296134" y="503237"/>
            <a:ext cx="4476967" cy="21196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CDD8A55-C2F2-59E1-5368-70ECD2C27CDB}"/>
              </a:ext>
            </a:extLst>
          </p:cNvPr>
          <p:cNvSpPr>
            <a:spLocks noGrp="1"/>
          </p:cNvSpPr>
          <p:nvPr/>
        </p:nvSpPr>
        <p:spPr>
          <a:xfrm>
            <a:off x="6296134" y="3429000"/>
            <a:ext cx="4476967" cy="2304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1C26336-7BDE-15E7-AB3C-78D3A2642B5F}"/>
              </a:ext>
            </a:extLst>
          </p:cNvPr>
          <p:cNvSpPr>
            <a:spLocks noGrp="1"/>
          </p:cNvSpPr>
          <p:nvPr/>
        </p:nvSpPr>
        <p:spPr>
          <a:xfrm flipV="1">
            <a:off x="6641432" y="1442131"/>
            <a:ext cx="3569368" cy="2841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BC986-919A-B3DC-7140-710DD1CBE419}"/>
              </a:ext>
            </a:extLst>
          </p:cNvPr>
          <p:cNvSpPr>
            <a:spLocks noGrp="1"/>
          </p:cNvSpPr>
          <p:nvPr/>
        </p:nvSpPr>
        <p:spPr>
          <a:xfrm flipV="1">
            <a:off x="6641432" y="5546558"/>
            <a:ext cx="3569368" cy="112504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dirty="0"/>
          </a:p>
          <a:p>
            <a:r>
              <a:rPr dirty="0"/>
              <a:t>Guides people on how to live a moral and peaceful life.</a:t>
            </a:r>
          </a:p>
          <a:p>
            <a:r>
              <a:rPr dirty="0"/>
              <a:t>Teaches values like kindness, respect, and honesty.</a:t>
            </a:r>
          </a:p>
          <a:p>
            <a:r>
              <a:rPr dirty="0"/>
              <a:t>People follow different religions such as Islam, Christianity, and Hinduism.</a:t>
            </a:r>
          </a:p>
          <a:p>
            <a:r>
              <a:rPr dirty="0"/>
              <a:t>Promotes unity, hope, and compassion among all people.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BB43011-7405-913C-8DE9-38E859308872}"/>
              </a:ext>
            </a:extLst>
          </p:cNvPr>
          <p:cNvSpPr>
            <a:spLocks noGrp="1"/>
          </p:cNvSpPr>
          <p:nvPr/>
        </p:nvSpPr>
        <p:spPr>
          <a:xfrm>
            <a:off x="6296132" y="1335506"/>
            <a:ext cx="4664636" cy="12873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Religion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73BCC69-D97E-5B5B-86DC-4A16A067C326}"/>
              </a:ext>
            </a:extLst>
          </p:cNvPr>
          <p:cNvSpPr>
            <a:spLocks noGrp="1"/>
          </p:cNvSpPr>
          <p:nvPr/>
        </p:nvSpPr>
        <p:spPr>
          <a:xfrm>
            <a:off x="7014411" y="2622884"/>
            <a:ext cx="5077326" cy="395839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b="1" dirty="0">
              <a:solidFill>
                <a:schemeClr val="bg1"/>
              </a:solidFill>
            </a:endParaRPr>
          </a:p>
          <a:p>
            <a:r>
              <a:rPr b="1" dirty="0">
                <a:solidFill>
                  <a:schemeClr val="bg1"/>
                </a:solidFill>
              </a:rPr>
              <a:t>Guides people on how to live a moral and peaceful life.</a:t>
            </a:r>
          </a:p>
          <a:p>
            <a:r>
              <a:rPr b="1" dirty="0">
                <a:solidFill>
                  <a:schemeClr val="bg1"/>
                </a:solidFill>
              </a:rPr>
              <a:t>Teaches values like kindness, respect, and honesty.</a:t>
            </a:r>
          </a:p>
          <a:p>
            <a:r>
              <a:rPr b="1" dirty="0">
                <a:solidFill>
                  <a:schemeClr val="bg1"/>
                </a:solidFill>
              </a:rPr>
              <a:t>People follow different religions such as Islam, Christianity, and Hinduism.</a:t>
            </a:r>
          </a:p>
          <a:p>
            <a:r>
              <a:rPr b="1" dirty="0">
                <a:solidFill>
                  <a:schemeClr val="bg1"/>
                </a:solidFill>
              </a:rPr>
              <a:t>Promotes unity, hope, and compassion among all people</a:t>
            </a:r>
            <a:r>
              <a:rPr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river flowing through a rocky canyon">
            <a:extLst>
              <a:ext uri="{FF2B5EF4-FFF2-40B4-BE49-F238E27FC236}">
                <a16:creationId xmlns:a16="http://schemas.microsoft.com/office/drawing/2014/main" id="{75403F23-2F62-3FCF-83FD-F3D2ACBF0F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9422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654810"/>
            <a:ext cx="5454316" cy="1377148"/>
          </a:xfrm>
          <a:noFill/>
        </p:spPr>
        <p:txBody>
          <a:bodyPr/>
          <a:lstStyle/>
          <a:p>
            <a:br>
              <a:rPr lang="en-US" dirty="0"/>
            </a:br>
            <a:r>
              <a:rPr lang="en-US" dirty="0"/>
              <a:t>NATURE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904747" y="2698138"/>
            <a:ext cx="4287252" cy="4159862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r>
              <a:rPr lang="en-US" b="1" dirty="0"/>
              <a:t>Includes all living and non-living things like trees, rivers, and animals.</a:t>
            </a:r>
          </a:p>
          <a:p>
            <a:r>
              <a:rPr lang="en-US" b="1" dirty="0"/>
              <a:t>Provides food, water, air, and shelter for survival.</a:t>
            </a:r>
          </a:p>
          <a:p>
            <a:r>
              <a:rPr lang="en-US" b="1" dirty="0"/>
              <a:t>Keeps the Earth balanced and healthy.</a:t>
            </a:r>
          </a:p>
          <a:p>
            <a:r>
              <a:rPr lang="en-US" b="1" dirty="0"/>
              <a:t>Needs protection from pollution and deforestation.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ED4AAB2-F571-D8DC-C7DD-D9106D736947}"/>
              </a:ext>
            </a:extLst>
          </p:cNvPr>
          <p:cNvSpPr>
            <a:spLocks noGrp="1"/>
          </p:cNvSpPr>
          <p:nvPr/>
        </p:nvSpPr>
        <p:spPr>
          <a:xfrm>
            <a:off x="4186988" y="611483"/>
            <a:ext cx="6388413" cy="894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2F491D2-6F42-B79F-AC42-15421A36112E}"/>
              </a:ext>
            </a:extLst>
          </p:cNvPr>
          <p:cNvSpPr>
            <a:spLocks noGrp="1"/>
          </p:cNvSpPr>
          <p:nvPr/>
        </p:nvSpPr>
        <p:spPr>
          <a:xfrm>
            <a:off x="4186988" y="2257425"/>
            <a:ext cx="6388413" cy="35417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hickens on sticks">
            <a:extLst>
              <a:ext uri="{FF2B5EF4-FFF2-40B4-BE49-F238E27FC236}">
                <a16:creationId xmlns:a16="http://schemas.microsoft.com/office/drawing/2014/main" id="{CFAA4DC9-3E7A-81E0-BB16-BD767AF46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8295" y="2021305"/>
            <a:ext cx="5983704" cy="85424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FOODS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45969B-1704-F63D-6589-8EFA988FBC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08295" y="3104147"/>
            <a:ext cx="5983704" cy="375385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Reflects the culture and lifestyle of a nation.</a:t>
            </a:r>
          </a:p>
          <a:p>
            <a:r>
              <a:rPr lang="en-US" b="1" dirty="0">
                <a:solidFill>
                  <a:schemeClr val="bg1"/>
                </a:solidFill>
              </a:rPr>
              <a:t>Made from local crops, spices, and traditions.</a:t>
            </a:r>
          </a:p>
          <a:p>
            <a:r>
              <a:rPr lang="en-US" b="1" dirty="0">
                <a:solidFill>
                  <a:schemeClr val="bg1"/>
                </a:solidFill>
              </a:rPr>
              <a:t>Brings families and communities together.</a:t>
            </a:r>
          </a:p>
          <a:p>
            <a:r>
              <a:rPr lang="en-US" b="1" dirty="0">
                <a:solidFill>
                  <a:schemeClr val="bg1"/>
                </a:solidFill>
              </a:rPr>
              <a:t>Example: Pakistani dishes like biryani and kebabs show cultural richness.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group of people dancing&#10;&#10;AI-generated content may be incorrect.">
            <a:extLst>
              <a:ext uri="{FF2B5EF4-FFF2-40B4-BE49-F238E27FC236}">
                <a16:creationId xmlns:a16="http://schemas.microsoft.com/office/drawing/2014/main" id="{FDAC4171-03B1-B889-529B-53A600A1C076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8905" y="878305"/>
            <a:ext cx="6513094" cy="2671011"/>
          </a:xfrm>
          <a:noFill/>
        </p:spPr>
        <p:txBody>
          <a:bodyPr/>
          <a:lstStyle/>
          <a:p>
            <a:r>
              <a:rPr lang="en-US" dirty="0"/>
              <a:t>How people live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375358" y="3705726"/>
            <a:ext cx="4535905" cy="3152273"/>
          </a:xfrm>
          <a:noFill/>
        </p:spPr>
        <p:txBody>
          <a:bodyPr>
            <a:normAutofit/>
          </a:bodyPr>
          <a:lstStyle/>
          <a:p>
            <a:r>
              <a:rPr lang="en-US" b="1" dirty="0"/>
              <a:t>People live in cities, towns, and villages with different lifestyles.</a:t>
            </a:r>
          </a:p>
          <a:p>
            <a:r>
              <a:rPr lang="en-US" b="1" dirty="0"/>
              <a:t>City life is fast, modern, and technology-based.</a:t>
            </a:r>
          </a:p>
          <a:p>
            <a:r>
              <a:rPr lang="en-US" b="1" dirty="0"/>
              <a:t>Village life is peaceful, natural, and community-oriented.</a:t>
            </a:r>
          </a:p>
          <a:p>
            <a:r>
              <a:rPr lang="en-US" b="1" dirty="0"/>
              <a:t>Family and social bonds are important in all lifestyles.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group of people riding horses&#10;&#10;AI-generated content may be incorrect.">
            <a:extLst>
              <a:ext uri="{FF2B5EF4-FFF2-40B4-BE49-F238E27FC236}">
                <a16:creationId xmlns:a16="http://schemas.microsoft.com/office/drawing/2014/main" id="{84EF3A63-ECED-9160-9D2F-37090D79FAF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4725" y="2574759"/>
            <a:ext cx="4259180" cy="2045367"/>
          </a:xfrm>
          <a:noFill/>
        </p:spPr>
        <p:txBody>
          <a:bodyPr anchor="b"/>
          <a:lstStyle/>
          <a:p>
            <a:r>
              <a:rPr lang="en-US" dirty="0"/>
              <a:t>National games</a:t>
            </a:r>
            <a:br>
              <a:rPr lang="en-US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555832" y="4283241"/>
            <a:ext cx="4636167" cy="2430379"/>
          </a:xfrm>
          <a:noFill/>
        </p:spPr>
        <p:txBody>
          <a:bodyPr>
            <a:normAutofit/>
          </a:bodyPr>
          <a:lstStyle/>
          <a:p>
            <a:r>
              <a:rPr lang="en-US" b="1" dirty="0"/>
              <a:t>Symbolizes a country’s pride and unity.</a:t>
            </a:r>
          </a:p>
          <a:p>
            <a:r>
              <a:rPr lang="en-US" b="1" dirty="0"/>
              <a:t>Encourages teamwork, sportsmanship, and discipline.</a:t>
            </a:r>
          </a:p>
          <a:p>
            <a:r>
              <a:rPr lang="en-US" b="1" dirty="0"/>
              <a:t>Example: Field Hockey is the national game of Pakistan.</a:t>
            </a:r>
          </a:p>
          <a:p>
            <a:r>
              <a:rPr lang="en-US" b="1" dirty="0"/>
              <a:t>Brings international recognition and national honor.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086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group of people rowing in a river&#10;&#10;AI-generated content may be incorrect.">
            <a:extLst>
              <a:ext uri="{FF2B5EF4-FFF2-40B4-BE49-F238E27FC236}">
                <a16:creationId xmlns:a16="http://schemas.microsoft.com/office/drawing/2014/main" id="{0FE46B4F-66CB-8C12-2EC9-EF1B0AA150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18" r="17718"/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8C61CC16-17FE-0648-0F43-EAF814B695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6913" y="1636294"/>
            <a:ext cx="4985085" cy="2622885"/>
          </a:xfrm>
        </p:spPr>
        <p:txBody>
          <a:bodyPr/>
          <a:lstStyle/>
          <a:p>
            <a:r>
              <a:rPr lang="en-US" dirty="0"/>
              <a:t>Mineral And Resources</a:t>
            </a:r>
            <a:br>
              <a:rPr lang="en-US" dirty="0"/>
            </a:br>
            <a:endParaRPr lang="en-US" dirty="0"/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43EF6EE1-731F-12B6-CB93-FA4A14E509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6915" y="3513221"/>
            <a:ext cx="4985085" cy="3344778"/>
          </a:xfrm>
        </p:spPr>
        <p:txBody>
          <a:bodyPr/>
          <a:lstStyle/>
          <a:p>
            <a:endParaRPr lang="en-US" dirty="0"/>
          </a:p>
          <a:p>
            <a:r>
              <a:rPr lang="en-US" b="1" dirty="0"/>
              <a:t>Include coal, gas, oil, salt, gold, and copper.</a:t>
            </a:r>
          </a:p>
          <a:p>
            <a:r>
              <a:rPr lang="en-US" b="1" dirty="0"/>
              <a:t>Support industries, economy, and daily life.</a:t>
            </a:r>
          </a:p>
          <a:p>
            <a:r>
              <a:rPr lang="en-US" b="1" dirty="0"/>
              <a:t>Natural resources must be used wisely and conserved.</a:t>
            </a:r>
          </a:p>
          <a:p>
            <a:r>
              <a:rPr lang="en-US" b="1" dirty="0"/>
              <a:t>Pakistan is rich in minerals that help in national development.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{2DBD981C-7D0D-4D94-907F-05C7451E3062}TF96423eb0-8e02-4a99-b83b-bc60d19202d5328e4d86_win32-c07ae754e67e</Template>
  <TotalTime>104</TotalTime>
  <Words>522</Words>
  <Application>Microsoft Office PowerPoint</Application>
  <PresentationFormat>Widescreen</PresentationFormat>
  <Paragraphs>66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</vt:lpstr>
      <vt:lpstr>Quire Sans Pro Light</vt:lpstr>
      <vt:lpstr>Tisa Offc Serif Pro</vt:lpstr>
      <vt:lpstr>Custom</vt:lpstr>
      <vt:lpstr>Balochistan: Land of Culture, Nature, and Tradition</vt:lpstr>
      <vt:lpstr>introduction</vt:lpstr>
      <vt:lpstr> </vt:lpstr>
      <vt:lpstr>PowerPoint Presentation</vt:lpstr>
      <vt:lpstr> NATURE</vt:lpstr>
      <vt:lpstr>FOODS</vt:lpstr>
      <vt:lpstr>How people live</vt:lpstr>
      <vt:lpstr>National games </vt:lpstr>
      <vt:lpstr>Mineral And Resources 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ramza batool</dc:creator>
  <cp:lastModifiedBy>ramza batool</cp:lastModifiedBy>
  <cp:revision>1</cp:revision>
  <dcterms:created xsi:type="dcterms:W3CDTF">2025-10-28T04:55:45Z</dcterms:created>
  <dcterms:modified xsi:type="dcterms:W3CDTF">2025-10-28T06:40:30Z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